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55" r:id="rId4"/>
    <p:sldId id="1656" r:id="rId5"/>
    <p:sldId id="1598" r:id="rId6"/>
    <p:sldId id="1657" r:id="rId7"/>
    <p:sldId id="1553" r:id="rId8"/>
    <p:sldId id="1658" r:id="rId9"/>
    <p:sldId id="1648" r:id="rId10"/>
    <p:sldId id="1647" r:id="rId11"/>
    <p:sldId id="1639" r:id="rId12"/>
    <p:sldId id="1659" r:id="rId13"/>
    <p:sldId id="1652" r:id="rId14"/>
    <p:sldId id="1660" r:id="rId15"/>
    <p:sldId id="1661" r:id="rId16"/>
    <p:sldId id="1662" r:id="rId17"/>
    <p:sldId id="1663" r:id="rId18"/>
    <p:sldId id="1664" r:id="rId19"/>
    <p:sldId id="1665" r:id="rId20"/>
    <p:sldId id="1666" r:id="rId21"/>
    <p:sldId id="1667" r:id="rId22"/>
    <p:sldId id="1668" r:id="rId23"/>
    <p:sldId id="1669" r:id="rId24"/>
    <p:sldId id="1670" r:id="rId25"/>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5DA85-DDDB-451F-9528-DC8D390F2325}" v="477" dt="2022-09-03T17:15:47.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A615DA85-DDDB-451F-9528-DC8D390F2325}"/>
    <pc:docChg chg="undo custSel addSld delSld modSld sldOrd">
      <pc:chgData name="Ed Godfrey" userId="61aa7c48ee0e3db0" providerId="LiveId" clId="{A615DA85-DDDB-451F-9528-DC8D390F2325}" dt="2022-09-03T17:15:53.918" v="1331" actId="47"/>
      <pc:docMkLst>
        <pc:docMk/>
      </pc:docMkLst>
      <pc:sldChg chg="modSp mod">
        <pc:chgData name="Ed Godfrey" userId="61aa7c48ee0e3db0" providerId="LiveId" clId="{A615DA85-DDDB-451F-9528-DC8D390F2325}" dt="2022-09-03T16:36:15.072" v="63" actId="20577"/>
        <pc:sldMkLst>
          <pc:docMk/>
          <pc:sldMk cId="1259847495" sldId="963"/>
        </pc:sldMkLst>
        <pc:spChg chg="mod">
          <ac:chgData name="Ed Godfrey" userId="61aa7c48ee0e3db0" providerId="LiveId" clId="{A615DA85-DDDB-451F-9528-DC8D390F2325}" dt="2022-09-03T16:36:05.966" v="60" actId="255"/>
          <ac:spMkLst>
            <pc:docMk/>
            <pc:sldMk cId="1259847495" sldId="963"/>
            <ac:spMk id="2" creationId="{F08A2007-B9E6-48A8-9E5E-C98EDFD53C8F}"/>
          </ac:spMkLst>
        </pc:spChg>
        <pc:spChg chg="mod">
          <ac:chgData name="Ed Godfrey" userId="61aa7c48ee0e3db0" providerId="LiveId" clId="{A615DA85-DDDB-451F-9528-DC8D390F2325}" dt="2022-09-03T16:36:15.072" v="63" actId="20577"/>
          <ac:spMkLst>
            <pc:docMk/>
            <pc:sldMk cId="1259847495" sldId="963"/>
            <ac:spMk id="3" creationId="{F6C638D0-C884-48CF-BE26-27EEF100FAF2}"/>
          </ac:spMkLst>
        </pc:spChg>
      </pc:sldChg>
      <pc:sldChg chg="modSp mod">
        <pc:chgData name="Ed Godfrey" userId="61aa7c48ee0e3db0" providerId="LiveId" clId="{A615DA85-DDDB-451F-9528-DC8D390F2325}" dt="2022-09-03T16:34:22.928" v="46" actId="20577"/>
        <pc:sldMkLst>
          <pc:docMk/>
          <pc:sldMk cId="3275922726" sldId="1127"/>
        </pc:sldMkLst>
        <pc:spChg chg="mod">
          <ac:chgData name="Ed Godfrey" userId="61aa7c48ee0e3db0" providerId="LiveId" clId="{A615DA85-DDDB-451F-9528-DC8D390F2325}" dt="2022-09-03T16:34:14.674" v="26" actId="255"/>
          <ac:spMkLst>
            <pc:docMk/>
            <pc:sldMk cId="3275922726" sldId="1127"/>
            <ac:spMk id="2" creationId="{F1588051-E0B5-4638-9205-E46E5525908B}"/>
          </ac:spMkLst>
        </pc:spChg>
        <pc:spChg chg="mod">
          <ac:chgData name="Ed Godfrey" userId="61aa7c48ee0e3db0" providerId="LiveId" clId="{A615DA85-DDDB-451F-9528-DC8D390F2325}" dt="2022-09-03T16:34:22.928" v="46" actId="20577"/>
          <ac:spMkLst>
            <pc:docMk/>
            <pc:sldMk cId="3275922726" sldId="1127"/>
            <ac:spMk id="5" creationId="{0CAA8F06-2798-4F2A-8DC9-8E009C9AC104}"/>
          </ac:spMkLst>
        </pc:spChg>
      </pc:sldChg>
      <pc:sldChg chg="addSp modSp mod ord modAnim">
        <pc:chgData name="Ed Godfrey" userId="61aa7c48ee0e3db0" providerId="LiveId" clId="{A615DA85-DDDB-451F-9528-DC8D390F2325}" dt="2022-09-03T16:45:52.723" v="372"/>
        <pc:sldMkLst>
          <pc:docMk/>
          <pc:sldMk cId="621266370" sldId="1553"/>
        </pc:sldMkLst>
        <pc:spChg chg="mod">
          <ac:chgData name="Ed Godfrey" userId="61aa7c48ee0e3db0" providerId="LiveId" clId="{A615DA85-DDDB-451F-9528-DC8D390F2325}" dt="2022-09-03T16:43:11.800" v="283" actId="20577"/>
          <ac:spMkLst>
            <pc:docMk/>
            <pc:sldMk cId="621266370" sldId="1553"/>
            <ac:spMk id="2" creationId="{F08A2007-B9E6-48A8-9E5E-C98EDFD53C8F}"/>
          </ac:spMkLst>
        </pc:spChg>
        <pc:spChg chg="mod">
          <ac:chgData name="Ed Godfrey" userId="61aa7c48ee0e3db0" providerId="LiveId" clId="{A615DA85-DDDB-451F-9528-DC8D390F2325}" dt="2022-09-03T16:42:38.961" v="217" actId="20577"/>
          <ac:spMkLst>
            <pc:docMk/>
            <pc:sldMk cId="621266370" sldId="1553"/>
            <ac:spMk id="3" creationId="{F6C638D0-C884-48CF-BE26-27EEF100FAF2}"/>
          </ac:spMkLst>
        </pc:spChg>
        <pc:spChg chg="add mod">
          <ac:chgData name="Ed Godfrey" userId="61aa7c48ee0e3db0" providerId="LiveId" clId="{A615DA85-DDDB-451F-9528-DC8D390F2325}" dt="2022-09-03T16:45:33.101" v="358" actId="255"/>
          <ac:spMkLst>
            <pc:docMk/>
            <pc:sldMk cId="621266370" sldId="1553"/>
            <ac:spMk id="4" creationId="{683BA971-1114-F1ED-6EDA-133D2E7D41D7}"/>
          </ac:spMkLst>
        </pc:spChg>
        <pc:spChg chg="mod">
          <ac:chgData name="Ed Godfrey" userId="61aa7c48ee0e3db0" providerId="LiveId" clId="{A615DA85-DDDB-451F-9528-DC8D390F2325}" dt="2022-09-03T16:44:22.192" v="305" actId="2711"/>
          <ac:spMkLst>
            <pc:docMk/>
            <pc:sldMk cId="621266370" sldId="1553"/>
            <ac:spMk id="5" creationId="{0048B24D-B0CA-4CAF-1976-88BA3D33BBA5}"/>
          </ac:spMkLst>
        </pc:spChg>
      </pc:sldChg>
      <pc:sldChg chg="modSp add del mod">
        <pc:chgData name="Ed Godfrey" userId="61aa7c48ee0e3db0" providerId="LiveId" clId="{A615DA85-DDDB-451F-9528-DC8D390F2325}" dt="2022-09-03T16:40:28.223" v="94" actId="2696"/>
        <pc:sldMkLst>
          <pc:docMk/>
          <pc:sldMk cId="753449726" sldId="1598"/>
        </pc:sldMkLst>
        <pc:spChg chg="mod">
          <ac:chgData name="Ed Godfrey" userId="61aa7c48ee0e3db0" providerId="LiveId" clId="{A615DA85-DDDB-451F-9528-DC8D390F2325}" dt="2022-09-03T16:39:47.466" v="92" actId="6549"/>
          <ac:spMkLst>
            <pc:docMk/>
            <pc:sldMk cId="753449726" sldId="1598"/>
            <ac:spMk id="2" creationId="{F08A2007-B9E6-48A8-9E5E-C98EDFD53C8F}"/>
          </ac:spMkLst>
        </pc:spChg>
        <pc:spChg chg="mod">
          <ac:chgData name="Ed Godfrey" userId="61aa7c48ee0e3db0" providerId="LiveId" clId="{A615DA85-DDDB-451F-9528-DC8D390F2325}" dt="2022-09-03T16:39:30.489" v="91" actId="20577"/>
          <ac:spMkLst>
            <pc:docMk/>
            <pc:sldMk cId="753449726" sldId="1598"/>
            <ac:spMk id="3" creationId="{F6C638D0-C884-48CF-BE26-27EEF100FAF2}"/>
          </ac:spMkLst>
        </pc:spChg>
      </pc:sldChg>
      <pc:sldChg chg="modSp mod">
        <pc:chgData name="Ed Godfrey" userId="61aa7c48ee0e3db0" providerId="LiveId" clId="{A615DA85-DDDB-451F-9528-DC8D390F2325}" dt="2022-09-03T16:51:30.963" v="598" actId="115"/>
        <pc:sldMkLst>
          <pc:docMk/>
          <pc:sldMk cId="401844645" sldId="1639"/>
        </pc:sldMkLst>
        <pc:spChg chg="mod">
          <ac:chgData name="Ed Godfrey" userId="61aa7c48ee0e3db0" providerId="LiveId" clId="{A615DA85-DDDB-451F-9528-DC8D390F2325}" dt="2022-09-03T16:51:30.963" v="598" actId="115"/>
          <ac:spMkLst>
            <pc:docMk/>
            <pc:sldMk cId="401844645" sldId="1639"/>
            <ac:spMk id="2" creationId="{F08A2007-B9E6-48A8-9E5E-C98EDFD53C8F}"/>
          </ac:spMkLst>
        </pc:spChg>
        <pc:spChg chg="mod">
          <ac:chgData name="Ed Godfrey" userId="61aa7c48ee0e3db0" providerId="LiveId" clId="{A615DA85-DDDB-451F-9528-DC8D390F2325}" dt="2022-09-03T16:51:20.703" v="596" actId="20577"/>
          <ac:spMkLst>
            <pc:docMk/>
            <pc:sldMk cId="401844645" sldId="1639"/>
            <ac:spMk id="3" creationId="{F6C638D0-C884-48CF-BE26-27EEF100FAF2}"/>
          </ac:spMkLst>
        </pc:spChg>
      </pc:sldChg>
      <pc:sldChg chg="del">
        <pc:chgData name="Ed Godfrey" userId="61aa7c48ee0e3db0" providerId="LiveId" clId="{A615DA85-DDDB-451F-9528-DC8D390F2325}" dt="2022-09-03T16:42:24.056" v="208" actId="47"/>
        <pc:sldMkLst>
          <pc:docMk/>
          <pc:sldMk cId="2935310528" sldId="1646"/>
        </pc:sldMkLst>
      </pc:sldChg>
      <pc:sldChg chg="delSp modSp mod modAnim">
        <pc:chgData name="Ed Godfrey" userId="61aa7c48ee0e3db0" providerId="LiveId" clId="{A615DA85-DDDB-451F-9528-DC8D390F2325}" dt="2022-09-03T16:50:43.380" v="576" actId="20577"/>
        <pc:sldMkLst>
          <pc:docMk/>
          <pc:sldMk cId="1648792288" sldId="1647"/>
        </pc:sldMkLst>
        <pc:spChg chg="del">
          <ac:chgData name="Ed Godfrey" userId="61aa7c48ee0e3db0" providerId="LiveId" clId="{A615DA85-DDDB-451F-9528-DC8D390F2325}" dt="2022-09-03T16:50:12.273" v="503" actId="21"/>
          <ac:spMkLst>
            <pc:docMk/>
            <pc:sldMk cId="1648792288" sldId="1647"/>
            <ac:spMk id="2" creationId="{F08A2007-B9E6-48A8-9E5E-C98EDFD53C8F}"/>
          </ac:spMkLst>
        </pc:spChg>
        <pc:spChg chg="mod">
          <ac:chgData name="Ed Godfrey" userId="61aa7c48ee0e3db0" providerId="LiveId" clId="{A615DA85-DDDB-451F-9528-DC8D390F2325}" dt="2022-09-03T16:50:43.380" v="576" actId="20577"/>
          <ac:spMkLst>
            <pc:docMk/>
            <pc:sldMk cId="1648792288" sldId="1647"/>
            <ac:spMk id="3" creationId="{F6C638D0-C884-48CF-BE26-27EEF100FAF2}"/>
          </ac:spMkLst>
        </pc:spChg>
        <pc:spChg chg="mod">
          <ac:chgData name="Ed Godfrey" userId="61aa7c48ee0e3db0" providerId="LiveId" clId="{A615DA85-DDDB-451F-9528-DC8D390F2325}" dt="2022-09-03T16:50:33.319" v="558" actId="1035"/>
          <ac:spMkLst>
            <pc:docMk/>
            <pc:sldMk cId="1648792288" sldId="1647"/>
            <ac:spMk id="4" creationId="{0E6E9A8B-1E5D-C564-E299-CEBABA1ED1E5}"/>
          </ac:spMkLst>
        </pc:spChg>
      </pc:sldChg>
      <pc:sldChg chg="modSp mod ord">
        <pc:chgData name="Ed Godfrey" userId="61aa7c48ee0e3db0" providerId="LiveId" clId="{A615DA85-DDDB-451F-9528-DC8D390F2325}" dt="2022-09-03T16:49:31.721" v="499"/>
        <pc:sldMkLst>
          <pc:docMk/>
          <pc:sldMk cId="3958678030" sldId="1648"/>
        </pc:sldMkLst>
        <pc:spChg chg="mod">
          <ac:chgData name="Ed Godfrey" userId="61aa7c48ee0e3db0" providerId="LiveId" clId="{A615DA85-DDDB-451F-9528-DC8D390F2325}" dt="2022-09-03T16:49:21.098" v="485" actId="255"/>
          <ac:spMkLst>
            <pc:docMk/>
            <pc:sldMk cId="3958678030" sldId="1648"/>
            <ac:spMk id="2" creationId="{F08A2007-B9E6-48A8-9E5E-C98EDFD53C8F}"/>
          </ac:spMkLst>
        </pc:spChg>
        <pc:spChg chg="mod">
          <ac:chgData name="Ed Godfrey" userId="61aa7c48ee0e3db0" providerId="LiveId" clId="{A615DA85-DDDB-451F-9528-DC8D390F2325}" dt="2022-09-03T16:49:27" v="497" actId="20577"/>
          <ac:spMkLst>
            <pc:docMk/>
            <pc:sldMk cId="3958678030" sldId="1648"/>
            <ac:spMk id="3" creationId="{F6C638D0-C884-48CF-BE26-27EEF100FAF2}"/>
          </ac:spMkLst>
        </pc:spChg>
      </pc:sldChg>
      <pc:sldChg chg="del">
        <pc:chgData name="Ed Godfrey" userId="61aa7c48ee0e3db0" providerId="LiveId" clId="{A615DA85-DDDB-451F-9528-DC8D390F2325}" dt="2022-09-03T17:15:51.345" v="1327" actId="47"/>
        <pc:sldMkLst>
          <pc:docMk/>
          <pc:sldMk cId="246498604" sldId="1649"/>
        </pc:sldMkLst>
      </pc:sldChg>
      <pc:sldChg chg="del">
        <pc:chgData name="Ed Godfrey" userId="61aa7c48ee0e3db0" providerId="LiveId" clId="{A615DA85-DDDB-451F-9528-DC8D390F2325}" dt="2022-09-03T17:15:52.066" v="1328" actId="47"/>
        <pc:sldMkLst>
          <pc:docMk/>
          <pc:sldMk cId="3189138499" sldId="1650"/>
        </pc:sldMkLst>
      </pc:sldChg>
      <pc:sldChg chg="del">
        <pc:chgData name="Ed Godfrey" userId="61aa7c48ee0e3db0" providerId="LiveId" clId="{A615DA85-DDDB-451F-9528-DC8D390F2325}" dt="2022-09-03T17:15:52.977" v="1330" actId="47"/>
        <pc:sldMkLst>
          <pc:docMk/>
          <pc:sldMk cId="3652151416" sldId="1651"/>
        </pc:sldMkLst>
      </pc:sldChg>
      <pc:sldChg chg="modSp mod ord">
        <pc:chgData name="Ed Godfrey" userId="61aa7c48ee0e3db0" providerId="LiveId" clId="{A615DA85-DDDB-451F-9528-DC8D390F2325}" dt="2022-09-03T16:55:48.853" v="685"/>
        <pc:sldMkLst>
          <pc:docMk/>
          <pc:sldMk cId="387755013" sldId="1652"/>
        </pc:sldMkLst>
        <pc:spChg chg="mod">
          <ac:chgData name="Ed Godfrey" userId="61aa7c48ee0e3db0" providerId="LiveId" clId="{A615DA85-DDDB-451F-9528-DC8D390F2325}" dt="2022-09-03T16:55:24.412" v="681" actId="113"/>
          <ac:spMkLst>
            <pc:docMk/>
            <pc:sldMk cId="387755013" sldId="1652"/>
            <ac:spMk id="2" creationId="{F08A2007-B9E6-48A8-9E5E-C98EDFD53C8F}"/>
          </ac:spMkLst>
        </pc:spChg>
        <pc:spChg chg="mod">
          <ac:chgData name="Ed Godfrey" userId="61aa7c48ee0e3db0" providerId="LiveId" clId="{A615DA85-DDDB-451F-9528-DC8D390F2325}" dt="2022-09-03T16:55:16.553" v="680" actId="20577"/>
          <ac:spMkLst>
            <pc:docMk/>
            <pc:sldMk cId="387755013" sldId="1652"/>
            <ac:spMk id="3" creationId="{F6C638D0-C884-48CF-BE26-27EEF100FAF2}"/>
          </ac:spMkLst>
        </pc:spChg>
      </pc:sldChg>
      <pc:sldChg chg="del">
        <pc:chgData name="Ed Godfrey" userId="61aa7c48ee0e3db0" providerId="LiveId" clId="{A615DA85-DDDB-451F-9528-DC8D390F2325}" dt="2022-09-03T17:15:52.557" v="1329" actId="47"/>
        <pc:sldMkLst>
          <pc:docMk/>
          <pc:sldMk cId="215277272" sldId="1653"/>
        </pc:sldMkLst>
      </pc:sldChg>
      <pc:sldChg chg="del">
        <pc:chgData name="Ed Godfrey" userId="61aa7c48ee0e3db0" providerId="LiveId" clId="{A615DA85-DDDB-451F-9528-DC8D390F2325}" dt="2022-09-03T17:15:53.918" v="1331" actId="47"/>
        <pc:sldMkLst>
          <pc:docMk/>
          <pc:sldMk cId="2703371309" sldId="1654"/>
        </pc:sldMkLst>
      </pc:sldChg>
      <pc:sldChg chg="del">
        <pc:chgData name="Ed Godfrey" userId="61aa7c48ee0e3db0" providerId="LiveId" clId="{A615DA85-DDDB-451F-9528-DC8D390F2325}" dt="2022-09-03T16:33:49.829" v="0" actId="47"/>
        <pc:sldMkLst>
          <pc:docMk/>
          <pc:sldMk cId="201395570" sldId="1655"/>
        </pc:sldMkLst>
      </pc:sldChg>
      <pc:sldChg chg="modSp add mod">
        <pc:chgData name="Ed Godfrey" userId="61aa7c48ee0e3db0" providerId="LiveId" clId="{A615DA85-DDDB-451F-9528-DC8D390F2325}" dt="2022-09-03T16:36:19.656" v="66" actId="20577"/>
        <pc:sldMkLst>
          <pc:docMk/>
          <pc:sldMk cId="1014791467" sldId="1655"/>
        </pc:sldMkLst>
        <pc:spChg chg="mod">
          <ac:chgData name="Ed Godfrey" userId="61aa7c48ee0e3db0" providerId="LiveId" clId="{A615DA85-DDDB-451F-9528-DC8D390F2325}" dt="2022-09-03T16:36:11.062" v="61" actId="255"/>
          <ac:spMkLst>
            <pc:docMk/>
            <pc:sldMk cId="1014791467" sldId="1655"/>
            <ac:spMk id="2" creationId="{F08A2007-B9E6-48A8-9E5E-C98EDFD53C8F}"/>
          </ac:spMkLst>
        </pc:spChg>
        <pc:spChg chg="mod">
          <ac:chgData name="Ed Godfrey" userId="61aa7c48ee0e3db0" providerId="LiveId" clId="{A615DA85-DDDB-451F-9528-DC8D390F2325}" dt="2022-09-03T16:36:19.656" v="66" actId="20577"/>
          <ac:spMkLst>
            <pc:docMk/>
            <pc:sldMk cId="1014791467" sldId="1655"/>
            <ac:spMk id="3" creationId="{F6C638D0-C884-48CF-BE26-27EEF100FAF2}"/>
          </ac:spMkLst>
        </pc:spChg>
      </pc:sldChg>
      <pc:sldChg chg="add">
        <pc:chgData name="Ed Godfrey" userId="61aa7c48ee0e3db0" providerId="LiveId" clId="{A615DA85-DDDB-451F-9528-DC8D390F2325}" dt="2022-09-03T16:37:07.806" v="67"/>
        <pc:sldMkLst>
          <pc:docMk/>
          <pc:sldMk cId="38832389" sldId="1656"/>
        </pc:sldMkLst>
      </pc:sldChg>
      <pc:sldChg chg="modSp add mod">
        <pc:chgData name="Ed Godfrey" userId="61aa7c48ee0e3db0" providerId="LiveId" clId="{A615DA85-DDDB-451F-9528-DC8D390F2325}" dt="2022-09-03T16:42:00.240" v="207" actId="20577"/>
        <pc:sldMkLst>
          <pc:docMk/>
          <pc:sldMk cId="2962241136" sldId="1657"/>
        </pc:sldMkLst>
        <pc:spChg chg="mod">
          <ac:chgData name="Ed Godfrey" userId="61aa7c48ee0e3db0" providerId="LiveId" clId="{A615DA85-DDDB-451F-9528-DC8D390F2325}" dt="2022-09-03T16:42:00.240" v="207" actId="20577"/>
          <ac:spMkLst>
            <pc:docMk/>
            <pc:sldMk cId="2962241136" sldId="1657"/>
            <ac:spMk id="2" creationId="{F08A2007-B9E6-48A8-9E5E-C98EDFD53C8F}"/>
          </ac:spMkLst>
        </pc:spChg>
        <pc:spChg chg="mod">
          <ac:chgData name="Ed Godfrey" userId="61aa7c48ee0e3db0" providerId="LiveId" clId="{A615DA85-DDDB-451F-9528-DC8D390F2325}" dt="2022-09-03T16:40:40.512" v="123" actId="20577"/>
          <ac:spMkLst>
            <pc:docMk/>
            <pc:sldMk cId="2962241136" sldId="1657"/>
            <ac:spMk id="3" creationId="{F6C638D0-C884-48CF-BE26-27EEF100FAF2}"/>
          </ac:spMkLst>
        </pc:spChg>
      </pc:sldChg>
      <pc:sldChg chg="modSp add mod modAnim">
        <pc:chgData name="Ed Godfrey" userId="61aa7c48ee0e3db0" providerId="LiveId" clId="{A615DA85-DDDB-451F-9528-DC8D390F2325}" dt="2022-09-03T16:48:20.703" v="483" actId="6549"/>
        <pc:sldMkLst>
          <pc:docMk/>
          <pc:sldMk cId="794889786" sldId="1658"/>
        </pc:sldMkLst>
        <pc:spChg chg="mod">
          <ac:chgData name="Ed Godfrey" userId="61aa7c48ee0e3db0" providerId="LiveId" clId="{A615DA85-DDDB-451F-9528-DC8D390F2325}" dt="2022-09-03T16:48:20.703" v="483" actId="6549"/>
          <ac:spMkLst>
            <pc:docMk/>
            <pc:sldMk cId="794889786" sldId="1658"/>
            <ac:spMk id="4" creationId="{683BA971-1114-F1ED-6EDA-133D2E7D41D7}"/>
          </ac:spMkLst>
        </pc:spChg>
        <pc:spChg chg="mod">
          <ac:chgData name="Ed Godfrey" userId="61aa7c48ee0e3db0" providerId="LiveId" clId="{A615DA85-DDDB-451F-9528-DC8D390F2325}" dt="2022-09-03T16:46:37.788" v="374" actId="6549"/>
          <ac:spMkLst>
            <pc:docMk/>
            <pc:sldMk cId="794889786" sldId="1658"/>
            <ac:spMk id="5" creationId="{0048B24D-B0CA-4CAF-1976-88BA3D33BBA5}"/>
          </ac:spMkLst>
        </pc:spChg>
      </pc:sldChg>
      <pc:sldChg chg="modSp add modAnim">
        <pc:chgData name="Ed Godfrey" userId="61aa7c48ee0e3db0" providerId="LiveId" clId="{A615DA85-DDDB-451F-9528-DC8D390F2325}" dt="2022-09-03T16:53:34.757" v="655"/>
        <pc:sldMkLst>
          <pc:docMk/>
          <pc:sldMk cId="3164253894" sldId="1659"/>
        </pc:sldMkLst>
        <pc:spChg chg="mod">
          <ac:chgData name="Ed Godfrey" userId="61aa7c48ee0e3db0" providerId="LiveId" clId="{A615DA85-DDDB-451F-9528-DC8D390F2325}" dt="2022-09-03T16:52:42.019" v="648" actId="2711"/>
          <ac:spMkLst>
            <pc:docMk/>
            <pc:sldMk cId="3164253894" sldId="1659"/>
            <ac:spMk id="4" creationId="{683BA971-1114-F1ED-6EDA-133D2E7D41D7}"/>
          </ac:spMkLst>
        </pc:spChg>
      </pc:sldChg>
      <pc:sldChg chg="modSp add mod">
        <pc:chgData name="Ed Godfrey" userId="61aa7c48ee0e3db0" providerId="LiveId" clId="{A615DA85-DDDB-451F-9528-DC8D390F2325}" dt="2022-09-03T16:56:34.344" v="707" actId="20577"/>
        <pc:sldMkLst>
          <pc:docMk/>
          <pc:sldMk cId="3739339795" sldId="1660"/>
        </pc:sldMkLst>
        <pc:spChg chg="mod">
          <ac:chgData name="Ed Godfrey" userId="61aa7c48ee0e3db0" providerId="LiveId" clId="{A615DA85-DDDB-451F-9528-DC8D390F2325}" dt="2022-09-03T16:56:20.781" v="688" actId="255"/>
          <ac:spMkLst>
            <pc:docMk/>
            <pc:sldMk cId="3739339795" sldId="1660"/>
            <ac:spMk id="2" creationId="{F08A2007-B9E6-48A8-9E5E-C98EDFD53C8F}"/>
          </ac:spMkLst>
        </pc:spChg>
        <pc:spChg chg="mod">
          <ac:chgData name="Ed Godfrey" userId="61aa7c48ee0e3db0" providerId="LiveId" clId="{A615DA85-DDDB-451F-9528-DC8D390F2325}" dt="2022-09-03T16:56:34.344" v="707" actId="20577"/>
          <ac:spMkLst>
            <pc:docMk/>
            <pc:sldMk cId="3739339795" sldId="1660"/>
            <ac:spMk id="3" creationId="{F6C638D0-C884-48CF-BE26-27EEF100FAF2}"/>
          </ac:spMkLst>
        </pc:spChg>
      </pc:sldChg>
      <pc:sldChg chg="modSp add mod">
        <pc:chgData name="Ed Godfrey" userId="61aa7c48ee0e3db0" providerId="LiveId" clId="{A615DA85-DDDB-451F-9528-DC8D390F2325}" dt="2022-09-03T16:57:14.960" v="727" actId="20577"/>
        <pc:sldMkLst>
          <pc:docMk/>
          <pc:sldMk cId="3864349721" sldId="1661"/>
        </pc:sldMkLst>
        <pc:spChg chg="mod">
          <ac:chgData name="Ed Godfrey" userId="61aa7c48ee0e3db0" providerId="LiveId" clId="{A615DA85-DDDB-451F-9528-DC8D390F2325}" dt="2022-09-03T16:57:08.683" v="710" actId="255"/>
          <ac:spMkLst>
            <pc:docMk/>
            <pc:sldMk cId="3864349721" sldId="1661"/>
            <ac:spMk id="2" creationId="{F08A2007-B9E6-48A8-9E5E-C98EDFD53C8F}"/>
          </ac:spMkLst>
        </pc:spChg>
        <pc:spChg chg="mod">
          <ac:chgData name="Ed Godfrey" userId="61aa7c48ee0e3db0" providerId="LiveId" clId="{A615DA85-DDDB-451F-9528-DC8D390F2325}" dt="2022-09-03T16:57:14.960" v="727" actId="20577"/>
          <ac:spMkLst>
            <pc:docMk/>
            <pc:sldMk cId="3864349721" sldId="1661"/>
            <ac:spMk id="3" creationId="{F6C638D0-C884-48CF-BE26-27EEF100FAF2}"/>
          </ac:spMkLst>
        </pc:spChg>
      </pc:sldChg>
      <pc:sldChg chg="modSp add modAnim">
        <pc:chgData name="Ed Godfrey" userId="61aa7c48ee0e3db0" providerId="LiveId" clId="{A615DA85-DDDB-451F-9528-DC8D390F2325}" dt="2022-09-03T16:59:38.323" v="797"/>
        <pc:sldMkLst>
          <pc:docMk/>
          <pc:sldMk cId="2180010456" sldId="1662"/>
        </pc:sldMkLst>
        <pc:spChg chg="mod">
          <ac:chgData name="Ed Godfrey" userId="61aa7c48ee0e3db0" providerId="LiveId" clId="{A615DA85-DDDB-451F-9528-DC8D390F2325}" dt="2022-09-03T16:59:05.631" v="793" actId="2711"/>
          <ac:spMkLst>
            <pc:docMk/>
            <pc:sldMk cId="2180010456" sldId="1662"/>
            <ac:spMk id="4" creationId="{683BA971-1114-F1ED-6EDA-133D2E7D41D7}"/>
          </ac:spMkLst>
        </pc:spChg>
      </pc:sldChg>
      <pc:sldChg chg="modSp add mod">
        <pc:chgData name="Ed Godfrey" userId="61aa7c48ee0e3db0" providerId="LiveId" clId="{A615DA85-DDDB-451F-9528-DC8D390F2325}" dt="2022-09-03T17:01:25.048" v="835" actId="20577"/>
        <pc:sldMkLst>
          <pc:docMk/>
          <pc:sldMk cId="2150826881" sldId="1663"/>
        </pc:sldMkLst>
        <pc:spChg chg="mod">
          <ac:chgData name="Ed Godfrey" userId="61aa7c48ee0e3db0" providerId="LiveId" clId="{A615DA85-DDDB-451F-9528-DC8D390F2325}" dt="2022-09-03T17:01:17.528" v="815" actId="5793"/>
          <ac:spMkLst>
            <pc:docMk/>
            <pc:sldMk cId="2150826881" sldId="1663"/>
            <ac:spMk id="2" creationId="{F08A2007-B9E6-48A8-9E5E-C98EDFD53C8F}"/>
          </ac:spMkLst>
        </pc:spChg>
        <pc:spChg chg="mod">
          <ac:chgData name="Ed Godfrey" userId="61aa7c48ee0e3db0" providerId="LiveId" clId="{A615DA85-DDDB-451F-9528-DC8D390F2325}" dt="2022-09-03T17:01:25.048" v="835" actId="20577"/>
          <ac:spMkLst>
            <pc:docMk/>
            <pc:sldMk cId="2150826881" sldId="1663"/>
            <ac:spMk id="3" creationId="{F6C638D0-C884-48CF-BE26-27EEF100FAF2}"/>
          </ac:spMkLst>
        </pc:spChg>
      </pc:sldChg>
      <pc:sldChg chg="addSp modSp add mod modAnim">
        <pc:chgData name="Ed Godfrey" userId="61aa7c48ee0e3db0" providerId="LiveId" clId="{A615DA85-DDDB-451F-9528-DC8D390F2325}" dt="2022-09-03T17:06:44.144" v="1079" actId="1035"/>
        <pc:sldMkLst>
          <pc:docMk/>
          <pc:sldMk cId="1228994613" sldId="1664"/>
        </pc:sldMkLst>
        <pc:spChg chg="mod">
          <ac:chgData name="Ed Godfrey" userId="61aa7c48ee0e3db0" providerId="LiveId" clId="{A615DA85-DDDB-451F-9528-DC8D390F2325}" dt="2022-09-03T17:06:44.144" v="1079" actId="1035"/>
          <ac:spMkLst>
            <pc:docMk/>
            <pc:sldMk cId="1228994613" sldId="1664"/>
            <ac:spMk id="4" creationId="{683BA971-1114-F1ED-6EDA-133D2E7D41D7}"/>
          </ac:spMkLst>
        </pc:spChg>
        <pc:spChg chg="mod">
          <ac:chgData name="Ed Godfrey" userId="61aa7c48ee0e3db0" providerId="LiveId" clId="{A615DA85-DDDB-451F-9528-DC8D390F2325}" dt="2022-09-03T17:06:24.845" v="1022" actId="255"/>
          <ac:spMkLst>
            <pc:docMk/>
            <pc:sldMk cId="1228994613" sldId="1664"/>
            <ac:spMk id="5" creationId="{0048B24D-B0CA-4CAF-1976-88BA3D33BBA5}"/>
          </ac:spMkLst>
        </pc:spChg>
        <pc:spChg chg="add mod">
          <ac:chgData name="Ed Godfrey" userId="61aa7c48ee0e3db0" providerId="LiveId" clId="{A615DA85-DDDB-451F-9528-DC8D390F2325}" dt="2022-09-03T17:06:40.502" v="1077" actId="1035"/>
          <ac:spMkLst>
            <pc:docMk/>
            <pc:sldMk cId="1228994613" sldId="1664"/>
            <ac:spMk id="6" creationId="{4B67D4F3-A4A2-1818-FE1A-16F0F39FC413}"/>
          </ac:spMkLst>
        </pc:spChg>
      </pc:sldChg>
      <pc:sldChg chg="modSp add mod">
        <pc:chgData name="Ed Godfrey" userId="61aa7c48ee0e3db0" providerId="LiveId" clId="{A615DA85-DDDB-451F-9528-DC8D390F2325}" dt="2022-09-03T17:08:41.511" v="1099" actId="20577"/>
        <pc:sldMkLst>
          <pc:docMk/>
          <pc:sldMk cId="1299126672" sldId="1665"/>
        </pc:sldMkLst>
        <pc:spChg chg="mod">
          <ac:chgData name="Ed Godfrey" userId="61aa7c48ee0e3db0" providerId="LiveId" clId="{A615DA85-DDDB-451F-9528-DC8D390F2325}" dt="2022-09-03T17:08:28.120" v="1083" actId="255"/>
          <ac:spMkLst>
            <pc:docMk/>
            <pc:sldMk cId="1299126672" sldId="1665"/>
            <ac:spMk id="2" creationId="{F08A2007-B9E6-48A8-9E5E-C98EDFD53C8F}"/>
          </ac:spMkLst>
        </pc:spChg>
        <pc:spChg chg="mod">
          <ac:chgData name="Ed Godfrey" userId="61aa7c48ee0e3db0" providerId="LiveId" clId="{A615DA85-DDDB-451F-9528-DC8D390F2325}" dt="2022-09-03T17:08:41.511" v="1099" actId="20577"/>
          <ac:spMkLst>
            <pc:docMk/>
            <pc:sldMk cId="1299126672" sldId="1665"/>
            <ac:spMk id="3" creationId="{F6C638D0-C884-48CF-BE26-27EEF100FAF2}"/>
          </ac:spMkLst>
        </pc:spChg>
      </pc:sldChg>
      <pc:sldChg chg="addSp modSp add mod modAnim">
        <pc:chgData name="Ed Godfrey" userId="61aa7c48ee0e3db0" providerId="LiveId" clId="{A615DA85-DDDB-451F-9528-DC8D390F2325}" dt="2022-09-03T17:09:50.792" v="1202"/>
        <pc:sldMkLst>
          <pc:docMk/>
          <pc:sldMk cId="4088956618" sldId="1666"/>
        </pc:sldMkLst>
        <pc:spChg chg="mod">
          <ac:chgData name="Ed Godfrey" userId="61aa7c48ee0e3db0" providerId="LiveId" clId="{A615DA85-DDDB-451F-9528-DC8D390F2325}" dt="2022-09-03T17:08:59.599" v="1101" actId="255"/>
          <ac:spMkLst>
            <pc:docMk/>
            <pc:sldMk cId="4088956618" sldId="1666"/>
            <ac:spMk id="2" creationId="{F08A2007-B9E6-48A8-9E5E-C98EDFD53C8F}"/>
          </ac:spMkLst>
        </pc:spChg>
        <pc:spChg chg="mod">
          <ac:chgData name="Ed Godfrey" userId="61aa7c48ee0e3db0" providerId="LiveId" clId="{A615DA85-DDDB-451F-9528-DC8D390F2325}" dt="2022-09-03T17:09:38.857" v="1196" actId="20577"/>
          <ac:spMkLst>
            <pc:docMk/>
            <pc:sldMk cId="4088956618" sldId="1666"/>
            <ac:spMk id="3" creationId="{F6C638D0-C884-48CF-BE26-27EEF100FAF2}"/>
          </ac:spMkLst>
        </pc:spChg>
        <pc:spChg chg="add mod">
          <ac:chgData name="Ed Godfrey" userId="61aa7c48ee0e3db0" providerId="LiveId" clId="{A615DA85-DDDB-451F-9528-DC8D390F2325}" dt="2022-09-03T17:09:34.925" v="1191" actId="255"/>
          <ac:spMkLst>
            <pc:docMk/>
            <pc:sldMk cId="4088956618" sldId="1666"/>
            <ac:spMk id="4" creationId="{8915A139-FA83-D5EB-DF37-AB55C695AA5B}"/>
          </ac:spMkLst>
        </pc:spChg>
      </pc:sldChg>
      <pc:sldChg chg="addSp modSp add mod modAnim">
        <pc:chgData name="Ed Godfrey" userId="61aa7c48ee0e3db0" providerId="LiveId" clId="{A615DA85-DDDB-451F-9528-DC8D390F2325}" dt="2022-09-03T17:12:05.388" v="1289"/>
        <pc:sldMkLst>
          <pc:docMk/>
          <pc:sldMk cId="393265666" sldId="1667"/>
        </pc:sldMkLst>
        <pc:spChg chg="mod">
          <ac:chgData name="Ed Godfrey" userId="61aa7c48ee0e3db0" providerId="LiveId" clId="{A615DA85-DDDB-451F-9528-DC8D390F2325}" dt="2022-09-03T17:11:17.131" v="1230" actId="255"/>
          <ac:spMkLst>
            <pc:docMk/>
            <pc:sldMk cId="393265666" sldId="1667"/>
            <ac:spMk id="2" creationId="{F08A2007-B9E6-48A8-9E5E-C98EDFD53C8F}"/>
          </ac:spMkLst>
        </pc:spChg>
        <pc:spChg chg="mod">
          <ac:chgData name="Ed Godfrey" userId="61aa7c48ee0e3db0" providerId="LiveId" clId="{A615DA85-DDDB-451F-9528-DC8D390F2325}" dt="2022-09-03T17:11:11.143" v="1229" actId="20577"/>
          <ac:spMkLst>
            <pc:docMk/>
            <pc:sldMk cId="393265666" sldId="1667"/>
            <ac:spMk id="3" creationId="{F6C638D0-C884-48CF-BE26-27EEF100FAF2}"/>
          </ac:spMkLst>
        </pc:spChg>
        <pc:spChg chg="add mod">
          <ac:chgData name="Ed Godfrey" userId="61aa7c48ee0e3db0" providerId="LiveId" clId="{A615DA85-DDDB-451F-9528-DC8D390F2325}" dt="2022-09-03T17:11:45.623" v="1288" actId="1035"/>
          <ac:spMkLst>
            <pc:docMk/>
            <pc:sldMk cId="393265666" sldId="1667"/>
            <ac:spMk id="4" creationId="{018F5143-67D1-C73F-3E91-18AE6B72FE21}"/>
          </ac:spMkLst>
        </pc:spChg>
      </pc:sldChg>
      <pc:sldChg chg="modSp add mod">
        <pc:chgData name="Ed Godfrey" userId="61aa7c48ee0e3db0" providerId="LiveId" clId="{A615DA85-DDDB-451F-9528-DC8D390F2325}" dt="2022-09-03T17:13:38.311" v="1309" actId="20577"/>
        <pc:sldMkLst>
          <pc:docMk/>
          <pc:sldMk cId="1973674364" sldId="1668"/>
        </pc:sldMkLst>
        <pc:spChg chg="mod">
          <ac:chgData name="Ed Godfrey" userId="61aa7c48ee0e3db0" providerId="LiveId" clId="{A615DA85-DDDB-451F-9528-DC8D390F2325}" dt="2022-09-03T17:13:28.442" v="1293" actId="255"/>
          <ac:spMkLst>
            <pc:docMk/>
            <pc:sldMk cId="1973674364" sldId="1668"/>
            <ac:spMk id="2" creationId="{F08A2007-B9E6-48A8-9E5E-C98EDFD53C8F}"/>
          </ac:spMkLst>
        </pc:spChg>
        <pc:spChg chg="mod">
          <ac:chgData name="Ed Godfrey" userId="61aa7c48ee0e3db0" providerId="LiveId" clId="{A615DA85-DDDB-451F-9528-DC8D390F2325}" dt="2022-09-03T17:13:38.311" v="1309" actId="20577"/>
          <ac:spMkLst>
            <pc:docMk/>
            <pc:sldMk cId="1973674364" sldId="1668"/>
            <ac:spMk id="3" creationId="{F6C638D0-C884-48CF-BE26-27EEF100FAF2}"/>
          </ac:spMkLst>
        </pc:spChg>
      </pc:sldChg>
      <pc:sldChg chg="modSp add mod">
        <pc:chgData name="Ed Godfrey" userId="61aa7c48ee0e3db0" providerId="LiveId" clId="{A615DA85-DDDB-451F-9528-DC8D390F2325}" dt="2022-09-03T17:13:58.166" v="1325" actId="20577"/>
        <pc:sldMkLst>
          <pc:docMk/>
          <pc:sldMk cId="1718330547" sldId="1669"/>
        </pc:sldMkLst>
        <pc:spChg chg="mod">
          <ac:chgData name="Ed Godfrey" userId="61aa7c48ee0e3db0" providerId="LiveId" clId="{A615DA85-DDDB-451F-9528-DC8D390F2325}" dt="2022-09-03T17:13:52.585" v="1311" actId="255"/>
          <ac:spMkLst>
            <pc:docMk/>
            <pc:sldMk cId="1718330547" sldId="1669"/>
            <ac:spMk id="2" creationId="{F08A2007-B9E6-48A8-9E5E-C98EDFD53C8F}"/>
          </ac:spMkLst>
        </pc:spChg>
        <pc:spChg chg="mod">
          <ac:chgData name="Ed Godfrey" userId="61aa7c48ee0e3db0" providerId="LiveId" clId="{A615DA85-DDDB-451F-9528-DC8D390F2325}" dt="2022-09-03T17:13:58.166" v="1325" actId="20577"/>
          <ac:spMkLst>
            <pc:docMk/>
            <pc:sldMk cId="1718330547" sldId="1669"/>
            <ac:spMk id="3" creationId="{F6C638D0-C884-48CF-BE26-27EEF100FAF2}"/>
          </ac:spMkLst>
        </pc:spChg>
      </pc:sldChg>
      <pc:sldChg chg="add">
        <pc:chgData name="Ed Godfrey" userId="61aa7c48ee0e3db0" providerId="LiveId" clId="{A615DA85-DDDB-451F-9528-DC8D390F2325}" dt="2022-09-03T17:15:47.869" v="1326"/>
        <pc:sldMkLst>
          <pc:docMk/>
          <pc:sldMk cId="3447170922" sldId="16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1</a:t>
            </a:r>
          </a:p>
          <a:p>
            <a:pPr algn="ctr"/>
            <a:r>
              <a:rPr lang="en-US" sz="2800" i="1" dirty="0"/>
              <a:t>Jude 8-13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Deuteronomy 13:1-5</a:t>
            </a:r>
          </a:p>
        </p:txBody>
      </p:sp>
      <p:sp>
        <p:nvSpPr>
          <p:cNvPr id="4" name="TextBox 3">
            <a:extLst>
              <a:ext uri="{FF2B5EF4-FFF2-40B4-BE49-F238E27FC236}">
                <a16:creationId xmlns:a16="http://schemas.microsoft.com/office/drawing/2014/main" id="{0E6E9A8B-1E5D-C564-E299-CEBABA1ED1E5}"/>
              </a:ext>
            </a:extLst>
          </p:cNvPr>
          <p:cNvSpPr txBox="1"/>
          <p:nvPr/>
        </p:nvSpPr>
        <p:spPr>
          <a:xfrm>
            <a:off x="271931" y="789128"/>
            <a:ext cx="11590636" cy="6093976"/>
          </a:xfrm>
          <a:prstGeom prst="rect">
            <a:avLst/>
          </a:prstGeom>
          <a:noFill/>
        </p:spPr>
        <p:txBody>
          <a:bodyPr wrap="square" rtlCol="0">
            <a:spAutoFit/>
          </a:bodyPr>
          <a:lstStyle/>
          <a:p>
            <a:pPr algn="just"/>
            <a:r>
              <a:rPr lang="en-US" sz="3000" i="1" dirty="0">
                <a:latin typeface="Calibri" panose="020F0502020204030204" pitchFamily="34" charset="0"/>
                <a:cs typeface="Calibri" panose="020F0502020204030204" pitchFamily="34" charset="0"/>
              </a:rPr>
              <a:t>1 If a prophet or a dreamer of dreams arises among you and gives you a sign or a wonder, 2 and the sign or the wonder comes true, concerning which he spoke to you, saying, 'Let us go after other gods (whom you have not known) and let us serve them,' 3 you shall not listen to the words of that prophet or that dreamer of dreams; for the Lord your God is testing you to find out if you love the Lord your God with all your heart and with all your soul. 4 "You shall follow the Lord your God and fear Him; and you shall keep His commandments, listen to His voice, serve Him, and cling to Him. 5 But that prophet or that dreamer of dreams shall be put to death, because he has counseled rebellion against the Lord your God who brought you from the land of Egypt and redeemed you from the house of slavery, to seduce you from the way in which the Lord your God commanded you to walk. So you shall purge the evil from among you. </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87922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Colossians 2:18-19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9331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18 Let no one keep defrauding you of your prize by delighting in self-abasement and the worship of the angels,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taking his stand on visions he has seen</a:t>
            </a:r>
            <a:r>
              <a:rPr lang="en-US" sz="3600" i="1" dirty="0">
                <a:effectLst/>
                <a:latin typeface="Calibri" panose="020F0502020204030204" pitchFamily="34" charset="0"/>
                <a:ea typeface="Calibri" panose="020F0502020204030204" pitchFamily="34" charset="0"/>
                <a:cs typeface="Calibri" panose="020F0502020204030204" pitchFamily="34" charset="0"/>
              </a:rPr>
              <a:t>, inflated without cause by his fleshly mind, 19 and not holding fast to the head, from whom the entire body, being supplied and held together by the joints and ligaments, grows with a growth which is from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8446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deceptive authority</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(8-9)</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8 Yet in the same way these men, also by dreaming, defile the flesh, and reject authority, and revile angelic majesties.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311325"/>
            <a:ext cx="11590636" cy="954107"/>
          </a:xfrm>
          <a:prstGeom prst="rect">
            <a:avLst/>
          </a:prstGeom>
          <a:noFill/>
        </p:spPr>
        <p:txBody>
          <a:bodyPr wrap="square" rtlCol="0">
            <a:spAutoFit/>
          </a:bodyPr>
          <a:lstStyle/>
          <a:p>
            <a:pPr marL="514350" indent="-514350" algn="just">
              <a:buAutoNum type="alphaUcPeriod"/>
            </a:pPr>
            <a:r>
              <a:rPr lang="en-US" sz="2800" b="1" dirty="0">
                <a:latin typeface="Arial" panose="020B0604020202020204" pitchFamily="34" charset="0"/>
                <a:cs typeface="Arial" panose="020B0604020202020204" pitchFamily="34" charset="0"/>
              </a:rPr>
              <a:t>They are insidious – </a:t>
            </a:r>
            <a:r>
              <a:rPr lang="en-US" sz="2800" i="1" dirty="0">
                <a:latin typeface="Calibri" panose="020F0502020204030204" pitchFamily="34" charset="0"/>
                <a:cs typeface="Calibri" panose="020F0502020204030204" pitchFamily="34" charset="0"/>
              </a:rPr>
              <a:t>“also by dreaming” </a:t>
            </a:r>
            <a:r>
              <a:rPr lang="en-US" sz="2800" b="1" baseline="30000" dirty="0">
                <a:latin typeface="Arial" panose="020B0604020202020204" pitchFamily="34" charset="0"/>
                <a:cs typeface="Arial" panose="020B0604020202020204" pitchFamily="34" charset="0"/>
              </a:rPr>
              <a:t>(8b)</a:t>
            </a:r>
          </a:p>
          <a:p>
            <a:pPr marL="514350" indent="-514350" algn="just">
              <a:buAutoNum type="alphaUcPeriod"/>
            </a:pPr>
            <a:r>
              <a:rPr lang="en-US" sz="2800" b="1" dirty="0">
                <a:latin typeface="Arial" panose="020B0604020202020204" pitchFamily="34" charset="0"/>
                <a:cs typeface="Arial" panose="020B0604020202020204" pitchFamily="34" charset="0"/>
              </a:rPr>
              <a:t>They are immoral – </a:t>
            </a:r>
            <a:r>
              <a:rPr lang="en-US" sz="2800" i="1" dirty="0">
                <a:latin typeface="Calibri" panose="020F0502020204030204" pitchFamily="34" charset="0"/>
                <a:cs typeface="Calibri" panose="020F0502020204030204" pitchFamily="34" charset="0"/>
              </a:rPr>
              <a:t>“defile the flesh” </a:t>
            </a:r>
            <a:r>
              <a:rPr lang="en-US" sz="2800" b="1" baseline="30000" dirty="0">
                <a:latin typeface="Arial" panose="020B0604020202020204" pitchFamily="34" charset="0"/>
                <a:cs typeface="Arial" panose="020B0604020202020204" pitchFamily="34" charset="0"/>
              </a:rPr>
              <a:t>(8c)</a:t>
            </a:r>
          </a:p>
        </p:txBody>
      </p:sp>
    </p:spTree>
    <p:extLst>
      <p:ext uri="{BB962C8B-B14F-4D97-AF65-F5344CB8AC3E}">
        <p14:creationId xmlns:p14="http://schemas.microsoft.com/office/powerpoint/2010/main" val="31642538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Peter 2:10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and especially </a:t>
            </a:r>
            <a:r>
              <a:rPr lang="en-US" sz="4000" b="1" i="1" dirty="0">
                <a:effectLst/>
                <a:latin typeface="Calibri" panose="020F0502020204030204" pitchFamily="34" charset="0"/>
                <a:ea typeface="Calibri" panose="020F0502020204030204" pitchFamily="34" charset="0"/>
                <a:cs typeface="Calibri" panose="020F0502020204030204" pitchFamily="34" charset="0"/>
              </a:rPr>
              <a:t>those who indulge the flesh in its corrupt desires</a:t>
            </a:r>
            <a:r>
              <a:rPr lang="en-US" sz="4000" i="1" dirty="0">
                <a:effectLst/>
                <a:latin typeface="Calibri" panose="020F0502020204030204" pitchFamily="34" charset="0"/>
                <a:ea typeface="Calibri" panose="020F0502020204030204" pitchFamily="34" charset="0"/>
                <a:cs typeface="Calibri" panose="020F0502020204030204" pitchFamily="34" charset="0"/>
              </a:rPr>
              <a:t> and despise authority. Daring, self-willed, they do not tremble when they revile angelic majesties,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550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5:3-5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3 But immorality or any impurity or greed must not even be named among you, as is proper among saints; 4 and there must be no filthiness and silly talk, or coarse jesting, which are not fitting, but rather giving of thanks. 5 For this you know with certainty, that no immoral or impure person or covetous man, who is an idolater, has an inheritance in the kingdom of Christ and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3397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Galatians 5:19-21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19 Now the deeds of the flesh are evident, which are: immorality, impurity, sensuality, 20 idolatry, sorcery, enmities, strife, jealousy, outbursts of anger, disputes, dissensions, factions, 21 envying, drunkenness, carousing, and things like these, of which I forewarn you, just as I have forewarned you, that those who practice such things will not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3497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deceptive authority</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(8-9)</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8 Yet in the same way these men, also by dreaming, defile the flesh, and reject authority, and revile angelic majesties.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311325"/>
            <a:ext cx="11590636" cy="1384995"/>
          </a:xfrm>
          <a:prstGeom prst="rect">
            <a:avLst/>
          </a:prstGeom>
          <a:noFill/>
        </p:spPr>
        <p:txBody>
          <a:bodyPr wrap="square" rtlCol="0">
            <a:spAutoFit/>
          </a:bodyPr>
          <a:lstStyle/>
          <a:p>
            <a:pPr marL="514350" indent="-514350" algn="just">
              <a:buAutoNum type="alphaUcPeriod"/>
            </a:pPr>
            <a:r>
              <a:rPr lang="en-US" sz="2800" b="1" dirty="0">
                <a:latin typeface="Arial" panose="020B0604020202020204" pitchFamily="34" charset="0"/>
                <a:cs typeface="Arial" panose="020B0604020202020204" pitchFamily="34" charset="0"/>
              </a:rPr>
              <a:t>They are insidious – </a:t>
            </a:r>
            <a:r>
              <a:rPr lang="en-US" sz="2800" i="1" dirty="0">
                <a:latin typeface="Calibri" panose="020F0502020204030204" pitchFamily="34" charset="0"/>
                <a:cs typeface="Calibri" panose="020F0502020204030204" pitchFamily="34" charset="0"/>
              </a:rPr>
              <a:t>“also by dreaming” </a:t>
            </a:r>
            <a:r>
              <a:rPr lang="en-US" sz="2800" b="1" baseline="30000" dirty="0">
                <a:latin typeface="Arial" panose="020B0604020202020204" pitchFamily="34" charset="0"/>
                <a:cs typeface="Arial" panose="020B0604020202020204" pitchFamily="34" charset="0"/>
              </a:rPr>
              <a:t>(8b)</a:t>
            </a:r>
          </a:p>
          <a:p>
            <a:pPr marL="514350" indent="-514350" algn="just">
              <a:buAutoNum type="alphaUcPeriod"/>
            </a:pPr>
            <a:r>
              <a:rPr lang="en-US" sz="2800" b="1" dirty="0">
                <a:latin typeface="Arial" panose="020B0604020202020204" pitchFamily="34" charset="0"/>
                <a:cs typeface="Arial" panose="020B0604020202020204" pitchFamily="34" charset="0"/>
              </a:rPr>
              <a:t>They are immoral – </a:t>
            </a:r>
            <a:r>
              <a:rPr lang="en-US" sz="2800" i="1" dirty="0">
                <a:latin typeface="Calibri" panose="020F0502020204030204" pitchFamily="34" charset="0"/>
                <a:cs typeface="Calibri" panose="020F0502020204030204" pitchFamily="34" charset="0"/>
              </a:rPr>
              <a:t>“defile the flesh” </a:t>
            </a:r>
            <a:r>
              <a:rPr lang="en-US" sz="2800" b="1" baseline="30000" dirty="0">
                <a:latin typeface="Arial" panose="020B0604020202020204" pitchFamily="34" charset="0"/>
                <a:cs typeface="Arial" panose="020B0604020202020204" pitchFamily="34" charset="0"/>
              </a:rPr>
              <a:t>(8c)</a:t>
            </a:r>
          </a:p>
          <a:p>
            <a:pPr marL="514350" indent="-514350" algn="just">
              <a:buAutoNum type="alphaUcPeriod"/>
            </a:pPr>
            <a:r>
              <a:rPr lang="en-US" sz="2800" b="1" dirty="0">
                <a:latin typeface="Arial" panose="020B0604020202020204" pitchFamily="34" charset="0"/>
                <a:cs typeface="Arial" panose="020B0604020202020204" pitchFamily="34" charset="0"/>
              </a:rPr>
              <a:t>They are insubordinate – </a:t>
            </a:r>
            <a:r>
              <a:rPr lang="en-US" sz="2800" i="1" dirty="0">
                <a:latin typeface="Calibri" panose="020F0502020204030204" pitchFamily="34" charset="0"/>
                <a:cs typeface="Calibri" panose="020F0502020204030204" pitchFamily="34" charset="0"/>
              </a:rPr>
              <a:t>“reject authority” </a:t>
            </a:r>
            <a:r>
              <a:rPr lang="en-US" sz="2800" b="1" dirty="0">
                <a:latin typeface="Arial" panose="020B0604020202020204" pitchFamily="34" charset="0"/>
                <a:cs typeface="Arial" panose="020B0604020202020204" pitchFamily="34" charset="0"/>
              </a:rPr>
              <a:t>– </a:t>
            </a:r>
            <a:r>
              <a:rPr lang="en-US" sz="2800" b="1" baseline="30000" dirty="0">
                <a:latin typeface="Arial" panose="020B0604020202020204" pitchFamily="34" charset="0"/>
                <a:cs typeface="Arial" panose="020B0604020202020204" pitchFamily="34" charset="0"/>
              </a:rPr>
              <a:t>(8d)</a:t>
            </a:r>
          </a:p>
        </p:txBody>
      </p:sp>
    </p:spTree>
    <p:extLst>
      <p:ext uri="{BB962C8B-B14F-4D97-AF65-F5344CB8AC3E}">
        <p14:creationId xmlns:p14="http://schemas.microsoft.com/office/powerpoint/2010/main" val="21800104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Thessalonians 5:14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We urge you, brethren, admonish the unruly…</a:t>
            </a:r>
          </a:p>
        </p:txBody>
      </p:sp>
    </p:spTree>
    <p:extLst>
      <p:ext uri="{BB962C8B-B14F-4D97-AF65-F5344CB8AC3E}">
        <p14:creationId xmlns:p14="http://schemas.microsoft.com/office/powerpoint/2010/main" val="21508268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deceptive authority</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(8-9)</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938992"/>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a:t>
            </a:r>
            <a:endParaRPr lang="en-US" sz="2400" dirty="0">
              <a:latin typeface="Calibri" panose="020F0502020204030204" pitchFamily="34" charset="0"/>
              <a:cs typeface="Calibri" panose="020F0502020204030204" pitchFamily="34" charset="0"/>
            </a:endParaRPr>
          </a:p>
          <a:p>
            <a:pPr algn="just"/>
            <a:r>
              <a:rPr lang="en-U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978075"/>
            <a:ext cx="11590636" cy="1815882"/>
          </a:xfrm>
          <a:prstGeom prst="rect">
            <a:avLst/>
          </a:prstGeom>
          <a:noFill/>
        </p:spPr>
        <p:txBody>
          <a:bodyPr wrap="square" rtlCol="0">
            <a:spAutoFit/>
          </a:bodyPr>
          <a:lstStyle/>
          <a:p>
            <a:pPr marL="514350" indent="-514350" algn="just">
              <a:buAutoNum type="alphaUcPeriod"/>
            </a:pPr>
            <a:r>
              <a:rPr lang="en-US" sz="2800" b="1" dirty="0">
                <a:latin typeface="Arial" panose="020B0604020202020204" pitchFamily="34" charset="0"/>
                <a:cs typeface="Arial" panose="020B0604020202020204" pitchFamily="34" charset="0"/>
              </a:rPr>
              <a:t>They are insidious – </a:t>
            </a:r>
            <a:r>
              <a:rPr lang="en-US" sz="2800" i="1" dirty="0">
                <a:latin typeface="Calibri" panose="020F0502020204030204" pitchFamily="34" charset="0"/>
                <a:cs typeface="Calibri" panose="020F0502020204030204" pitchFamily="34" charset="0"/>
              </a:rPr>
              <a:t>“also by dreaming” </a:t>
            </a:r>
            <a:r>
              <a:rPr lang="en-US" sz="2800" b="1" baseline="30000" dirty="0">
                <a:latin typeface="Arial" panose="020B0604020202020204" pitchFamily="34" charset="0"/>
                <a:cs typeface="Arial" panose="020B0604020202020204" pitchFamily="34" charset="0"/>
              </a:rPr>
              <a:t>(8b)</a:t>
            </a:r>
          </a:p>
          <a:p>
            <a:pPr marL="514350" indent="-514350" algn="just">
              <a:buAutoNum type="alphaUcPeriod"/>
            </a:pPr>
            <a:r>
              <a:rPr lang="en-US" sz="2800" b="1" dirty="0">
                <a:latin typeface="Arial" panose="020B0604020202020204" pitchFamily="34" charset="0"/>
                <a:cs typeface="Arial" panose="020B0604020202020204" pitchFamily="34" charset="0"/>
              </a:rPr>
              <a:t>They are immoral – </a:t>
            </a:r>
            <a:r>
              <a:rPr lang="en-US" sz="2800" i="1" dirty="0">
                <a:latin typeface="Calibri" panose="020F0502020204030204" pitchFamily="34" charset="0"/>
                <a:cs typeface="Calibri" panose="020F0502020204030204" pitchFamily="34" charset="0"/>
              </a:rPr>
              <a:t>“defile the flesh” </a:t>
            </a:r>
            <a:r>
              <a:rPr lang="en-US" sz="2800" b="1" baseline="30000" dirty="0">
                <a:latin typeface="Arial" panose="020B0604020202020204" pitchFamily="34" charset="0"/>
                <a:cs typeface="Arial" panose="020B0604020202020204" pitchFamily="34" charset="0"/>
              </a:rPr>
              <a:t>(8c)</a:t>
            </a:r>
          </a:p>
          <a:p>
            <a:pPr marL="514350" indent="-514350" algn="just">
              <a:buAutoNum type="alphaUcPeriod"/>
            </a:pPr>
            <a:r>
              <a:rPr lang="en-US" sz="2800" b="1" dirty="0">
                <a:latin typeface="Arial" panose="020B0604020202020204" pitchFamily="34" charset="0"/>
                <a:cs typeface="Arial" panose="020B0604020202020204" pitchFamily="34" charset="0"/>
              </a:rPr>
              <a:t>They are insubordinate – </a:t>
            </a:r>
            <a:r>
              <a:rPr lang="en-US" sz="2800" i="1" dirty="0">
                <a:latin typeface="Calibri" panose="020F0502020204030204" pitchFamily="34" charset="0"/>
                <a:cs typeface="Calibri" panose="020F0502020204030204" pitchFamily="34" charset="0"/>
              </a:rPr>
              <a:t>“reject authority” </a:t>
            </a:r>
            <a:r>
              <a:rPr lang="en-US" sz="2800" b="1" dirty="0">
                <a:latin typeface="Arial" panose="020B0604020202020204" pitchFamily="34" charset="0"/>
                <a:cs typeface="Arial" panose="020B0604020202020204" pitchFamily="34" charset="0"/>
              </a:rPr>
              <a:t>– </a:t>
            </a:r>
            <a:r>
              <a:rPr lang="en-US" sz="2800" b="1" baseline="30000" dirty="0">
                <a:latin typeface="Arial" panose="020B0604020202020204" pitchFamily="34" charset="0"/>
                <a:cs typeface="Arial" panose="020B0604020202020204" pitchFamily="34" charset="0"/>
              </a:rPr>
              <a:t>(8d)</a:t>
            </a:r>
          </a:p>
          <a:p>
            <a:pPr marL="514350" indent="-514350" algn="just">
              <a:buAutoNum type="alphaUcPeriod"/>
            </a:pPr>
            <a:r>
              <a:rPr lang="en-US" sz="2800" b="1" dirty="0">
                <a:latin typeface="Arial" panose="020B0604020202020204" pitchFamily="34" charset="0"/>
                <a:cs typeface="Arial" panose="020B0604020202020204" pitchFamily="34" charset="0"/>
              </a:rPr>
              <a:t>The are irreverent – </a:t>
            </a:r>
            <a:r>
              <a:rPr lang="en-US" sz="2800" i="1" dirty="0">
                <a:latin typeface="Calibri" panose="020F0502020204030204" pitchFamily="34" charset="0"/>
                <a:cs typeface="Calibri" panose="020F0502020204030204" pitchFamily="34" charset="0"/>
              </a:rPr>
              <a:t>“revile angelic majesties” </a:t>
            </a:r>
            <a:r>
              <a:rPr lang="en-US" sz="2800" b="1" dirty="0">
                <a:latin typeface="Arial" panose="020B0604020202020204" pitchFamily="34" charset="0"/>
                <a:cs typeface="Arial" panose="020B0604020202020204" pitchFamily="34" charset="0"/>
              </a:rPr>
              <a:t>– </a:t>
            </a:r>
            <a:r>
              <a:rPr lang="en-US" sz="2800" b="1" baseline="30000" dirty="0">
                <a:latin typeface="Arial" panose="020B0604020202020204" pitchFamily="34" charset="0"/>
                <a:cs typeface="Arial" panose="020B0604020202020204" pitchFamily="34" charset="0"/>
              </a:rPr>
              <a:t>(8e-9)</a:t>
            </a:r>
          </a:p>
        </p:txBody>
      </p:sp>
      <p:sp>
        <p:nvSpPr>
          <p:cNvPr id="6" name="TextBox 5">
            <a:extLst>
              <a:ext uri="{FF2B5EF4-FFF2-40B4-BE49-F238E27FC236}">
                <a16:creationId xmlns:a16="http://schemas.microsoft.com/office/drawing/2014/main" id="{4B67D4F3-A4A2-1818-FE1A-16F0F39FC413}"/>
              </a:ext>
            </a:extLst>
          </p:cNvPr>
          <p:cNvSpPr txBox="1"/>
          <p:nvPr/>
        </p:nvSpPr>
        <p:spPr>
          <a:xfrm>
            <a:off x="281632" y="4868696"/>
            <a:ext cx="11590636" cy="1938992"/>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2 Peter 2:10-11</a:t>
            </a:r>
          </a:p>
          <a:p>
            <a:pPr algn="just"/>
            <a:r>
              <a:rPr lang="en-US" sz="2400" i="1" dirty="0">
                <a:latin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a:t>
            </a:r>
          </a:p>
        </p:txBody>
      </p:sp>
    </p:spTree>
    <p:extLst>
      <p:ext uri="{BB962C8B-B14F-4D97-AF65-F5344CB8AC3E}">
        <p14:creationId xmlns:p14="http://schemas.microsoft.com/office/powerpoint/2010/main" val="12289946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2250"/>
                            </p:stCondLst>
                            <p:childTnLst>
                              <p:par>
                                <p:cTn id="9" presetID="10" presetClass="entr" presetSubtype="0" fill="hold" grpId="0" nodeType="afterEffect">
                                  <p:stCondLst>
                                    <p:cond delay="7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Deuteronomy 33:2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The LORD came from Sinai, and dawned on them [Israel] from Seir; He shone forth from Mount </a:t>
            </a:r>
            <a:r>
              <a:rPr lang="en-US" sz="4000" i="1" dirty="0" err="1">
                <a:effectLst/>
                <a:latin typeface="Calibri" panose="020F0502020204030204" pitchFamily="34" charset="0"/>
                <a:ea typeface="Calibri" panose="020F0502020204030204" pitchFamily="34" charset="0"/>
                <a:cs typeface="Calibri" panose="020F0502020204030204" pitchFamily="34" charset="0"/>
              </a:rPr>
              <a:t>Paran</a:t>
            </a:r>
            <a:r>
              <a:rPr lang="en-US" sz="4000" i="1" dirty="0">
                <a:effectLst/>
                <a:latin typeface="Calibri" panose="020F0502020204030204" pitchFamily="34" charset="0"/>
                <a:ea typeface="Calibri" panose="020F0502020204030204" pitchFamily="34" charset="0"/>
                <a:cs typeface="Calibri" panose="020F0502020204030204" pitchFamily="34" charset="0"/>
              </a:rPr>
              <a:t>, and He </a:t>
            </a:r>
            <a:r>
              <a:rPr lang="en-US" sz="4000" i="1" u="sng" dirty="0">
                <a:effectLst/>
                <a:latin typeface="Calibri" panose="020F0502020204030204" pitchFamily="34" charset="0"/>
                <a:ea typeface="Calibri" panose="020F0502020204030204" pitchFamily="34" charset="0"/>
                <a:cs typeface="Calibri" panose="020F0502020204030204" pitchFamily="34" charset="0"/>
              </a:rPr>
              <a:t>came from the midst of ten thousand holy ones</a:t>
            </a:r>
            <a:r>
              <a:rPr lang="en-US" sz="4000" i="1" dirty="0">
                <a:effectLst/>
                <a:latin typeface="Calibri" panose="020F0502020204030204" pitchFamily="34" charset="0"/>
                <a:ea typeface="Calibri" panose="020F0502020204030204" pitchFamily="34" charset="0"/>
                <a:cs typeface="Calibri" panose="020F0502020204030204" pitchFamily="34" charset="0"/>
              </a:rPr>
              <a:t>; at His right hand there was flashing lightning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1266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Hebrews 2:1-2; Galatians 3:19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For this reason we must pay much closer attention to what we have heard, so that we do not drift away from it. 2 For if the word spoken through angels proved unalterable, and every transgression and disobedience received a just penalty…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915A139-FA83-D5EB-DF37-AB55C695AA5B}"/>
              </a:ext>
            </a:extLst>
          </p:cNvPr>
          <p:cNvSpPr txBox="1"/>
          <p:nvPr/>
        </p:nvSpPr>
        <p:spPr>
          <a:xfrm>
            <a:off x="272107" y="3852759"/>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Why the Law then? It was added because of transgressions, having been ordained through angels by the agency of a mediator, until the seed would come to whom the promise had been made.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9566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8-9; 2 Peter 2:10-11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8F5143-67D1-C73F-3E91-18AE6B72FE21}"/>
              </a:ext>
            </a:extLst>
          </p:cNvPr>
          <p:cNvSpPr txBox="1"/>
          <p:nvPr/>
        </p:nvSpPr>
        <p:spPr>
          <a:xfrm>
            <a:off x="281632" y="4001921"/>
            <a:ext cx="11590636" cy="2554545"/>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a:t>
            </a:r>
          </a:p>
        </p:txBody>
      </p:sp>
    </p:spTree>
    <p:extLst>
      <p:ext uri="{BB962C8B-B14F-4D97-AF65-F5344CB8AC3E}">
        <p14:creationId xmlns:p14="http://schemas.microsoft.com/office/powerpoint/2010/main" val="3932656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Peter 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 Grace and peace be multiplied to you in the knowledge of God and of Jesus our Lord; 3 seeing that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His divine power has granted to us everything pertaining to life and godliness</a:t>
            </a:r>
            <a:r>
              <a:rPr lang="en-US" sz="3600" i="1" dirty="0">
                <a:effectLst/>
                <a:latin typeface="Calibri" panose="020F0502020204030204" pitchFamily="34" charset="0"/>
                <a:ea typeface="Calibri" panose="020F0502020204030204" pitchFamily="34" charset="0"/>
                <a:cs typeface="Calibri" panose="020F0502020204030204" pitchFamily="34" charset="0"/>
              </a:rPr>
              <a:t>, through the true knowledge of Him who called us by His own glory and excellence.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6743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Timothy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Pay close attention to yourself [your life/behavior] and to your teaching [doctrine – what you believe]; persevere in these things [contend earnestly for them], for as you do this you will ensure salvation both for yourself and for those who hear you [fighting against apostasy – falling away].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330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1</a:t>
            </a:r>
          </a:p>
          <a:p>
            <a:pPr algn="ctr"/>
            <a:r>
              <a:rPr lang="en-US" sz="2800" i="1" dirty="0"/>
              <a:t>Jude 8-13</a:t>
            </a:r>
          </a:p>
        </p:txBody>
      </p:sp>
    </p:spTree>
    <p:extLst>
      <p:ext uri="{BB962C8B-B14F-4D97-AF65-F5344CB8AC3E}">
        <p14:creationId xmlns:p14="http://schemas.microsoft.com/office/powerpoint/2010/main" val="344717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11 Woe to them! For they have gone the way of Cain, and for pay they have rushed headlong into the error of Balaam, and perished in the rebellion of Korah. 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7914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23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Indicators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“Yet in the same way these men”</a:t>
            </a:r>
            <a:r>
              <a:rPr lang="en-US" sz="1800" dirty="0">
                <a:effectLst/>
                <a:latin typeface="Arial" panose="020B0604020202020204" pitchFamily="34" charset="0"/>
                <a:ea typeface="Calibri" panose="020F0502020204030204" pitchFamily="34" charset="0"/>
                <a:cs typeface="Times New Roman" panose="02020603050405020304" pitchFamily="18" charset="0"/>
              </a:rPr>
              <a:t> - unbelieving (5)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rebellious,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perverted,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dreamers,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defilers the flesh,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rejecters authority,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revilers angelic majesties (8)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argumentative (9)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Without understanding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Instinctual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like unreasoning animals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have gone the way of Cain (11)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have rushed headlong into the error of Balaam (11)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and perished in the rebellion of Korah (11)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hidden reefs (12)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caring for themselves (12)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clouds without water, carried along by winds (12)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autumn trees without fruit, doubly dead, uprooted;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wild waves of the sea, casting up their own shame like foam;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Times New Roman" panose="02020603050405020304" pitchFamily="18" charset="0"/>
              </a:rPr>
              <a:t>wandering stars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Outline of Jude 8-13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392"/>
            <a:ext cx="11590636" cy="2062103"/>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deceptive authority (8-9)</a:t>
            </a: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debased attitude (10)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dishonest ambition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distinguishable attributes (12-13)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41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deceptive authority</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(8-9)</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1569660"/>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966928"/>
            <a:ext cx="11590636" cy="1569660"/>
          </a:xfrm>
          <a:prstGeom prst="rect">
            <a:avLst/>
          </a:prstGeom>
          <a:noFill/>
        </p:spPr>
        <p:txBody>
          <a:bodyPr wrap="square" rtlCol="0">
            <a:spAutoFit/>
          </a:bodyPr>
          <a:lstStyle/>
          <a:p>
            <a:pPr algn="just"/>
            <a:r>
              <a:rPr lang="en-US" sz="3200" b="1" dirty="0"/>
              <a:t>All authorities used by apostates to justify their teaching and behaviors are ultimately rejections of Jesus Christ and His Word.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4250"/>
                            </p:stCondLst>
                            <p:childTnLst>
                              <p:par>
                                <p:cTn id="13" presetID="10" presetClass="entr" presetSubtype="0" fill="hold" grpId="0" nodeType="afterEffect">
                                  <p:stCondLst>
                                    <p:cond delay="425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200" b="1" dirty="0">
                <a:latin typeface="Arial" panose="020B0604020202020204" pitchFamily="34" charset="0"/>
                <a:ea typeface="Calibri" panose="020F0502020204030204" pitchFamily="34" charset="0"/>
                <a:cs typeface="Times New Roman" panose="02020603050405020304" pitchFamily="18" charset="0"/>
              </a:rPr>
              <a:t>Their deceptive authority</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(8-9)</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8B24D-B0CA-4CAF-1976-88BA3D33BBA5}"/>
              </a:ext>
            </a:extLst>
          </p:cNvPr>
          <p:cNvSpPr txBox="1"/>
          <p:nvPr/>
        </p:nvSpPr>
        <p:spPr>
          <a:xfrm>
            <a:off x="310207" y="1382546"/>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8 Yet in the same way these men, also by dreaming, defile the flesh, and reject authority, and revile angelic majesties.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2311325"/>
            <a:ext cx="11590636" cy="523220"/>
          </a:xfrm>
          <a:prstGeom prst="rect">
            <a:avLst/>
          </a:prstGeom>
          <a:noFill/>
        </p:spPr>
        <p:txBody>
          <a:bodyPr wrap="square" rtlCol="0">
            <a:spAutoFit/>
          </a:bodyPr>
          <a:lstStyle/>
          <a:p>
            <a:pPr marL="514350" indent="-514350" algn="just">
              <a:buAutoNum type="alphaUcPeriod"/>
            </a:pPr>
            <a:r>
              <a:rPr lang="en-US" sz="2800" b="1" dirty="0">
                <a:latin typeface="Arial" panose="020B0604020202020204" pitchFamily="34" charset="0"/>
                <a:cs typeface="Arial" panose="020B0604020202020204" pitchFamily="34" charset="0"/>
              </a:rPr>
              <a:t>They are insidious – </a:t>
            </a:r>
            <a:r>
              <a:rPr lang="en-US" sz="2800" i="1" dirty="0">
                <a:latin typeface="Calibri" panose="020F0502020204030204" pitchFamily="34" charset="0"/>
                <a:cs typeface="Calibri" panose="020F0502020204030204" pitchFamily="34" charset="0"/>
              </a:rPr>
              <a:t>“also by dreaming” </a:t>
            </a:r>
            <a:r>
              <a:rPr lang="en-US" sz="2800" b="1" baseline="30000" dirty="0">
                <a:latin typeface="Arial" panose="020B0604020202020204" pitchFamily="34" charset="0"/>
                <a:cs typeface="Arial" panose="020B0604020202020204" pitchFamily="34" charset="0"/>
              </a:rPr>
              <a:t>(8b)</a:t>
            </a:r>
          </a:p>
        </p:txBody>
      </p:sp>
    </p:spTree>
    <p:extLst>
      <p:ext uri="{BB962C8B-B14F-4D97-AF65-F5344CB8AC3E}">
        <p14:creationId xmlns:p14="http://schemas.microsoft.com/office/powerpoint/2010/main" val="7948897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Acts 2:16-17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6265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16 but this is what was spoken of through the prophet Joel: 17 'AND IT SHALL BE IN THE LAST DAYS,' God says, 'THAT I WILL POUR FORTH OF MY SPIRIT ON ALL MANKIND; AND YOUR SONS AND YOUR DAUGHTERS SHALL PROPHESY, AND YOUR YOUNG MEN SHALL SEE VISIONS, AND YOUR OLD MEN SHALL DREAM DREAMS;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6780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15742</TotalTime>
  <Words>1913</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316</cp:revision>
  <cp:lastPrinted>2020-05-22T15:03:41Z</cp:lastPrinted>
  <dcterms:created xsi:type="dcterms:W3CDTF">2019-06-22T19:37:39Z</dcterms:created>
  <dcterms:modified xsi:type="dcterms:W3CDTF">2022-09-03T17:15:57Z</dcterms:modified>
</cp:coreProperties>
</file>